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E440A-258F-4CAC-9F0A-7EF68AD9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2D9C9E-5820-440A-85A7-C31AF2A3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2BB8-4918-4215-A036-3DFDF8E4A620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D57442-8E0E-4019-9447-77D620DD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B1FFBD-D3EF-432D-B2B2-3494873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6A00-0DBF-4F9A-9CEE-93D10E896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4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A7EF90-C418-4653-AEF8-E73E628D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5D89D0-B7EC-4438-A482-E254747D2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455E4-2A58-4735-851F-E3230C4C3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72BB8-4918-4215-A036-3DFDF8E4A620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7DE9E-2CB0-4860-A645-40407AFE6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FFC1D-8CCC-46EE-9F06-62C828A11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36A00-0DBF-4F9A-9CEE-93D10E896E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1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62E160-CE26-4C83-A634-0678E23D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ko-KR" altLang="en-US" sz="3600" b="1">
                <a:solidFill>
                  <a:schemeClr val="bg1"/>
                </a:solidFill>
              </a:rPr>
              <a:t>자바스크립트 언어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CD9438-757F-42D4-9EEC-93D3C7B446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69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6AC7A5-4EA4-49E9-A553-C644D030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6–3 </a:t>
            </a:r>
            <a:r>
              <a:rPr lang="ko-KR" altLang="en-US"/>
              <a:t>자바스크립트 파일 작성 및 불러오기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CEBC8-73E6-48AD-B5DE-9753352FC8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34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BE9EFE8-2E63-4A3C-B678-89780B92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배열의 원소 개수</a:t>
            </a:r>
            <a:r>
              <a:rPr lang="en-US" altLang="ko-KR"/>
              <a:t>, length </a:t>
            </a:r>
            <a:r>
              <a:rPr lang="ko-KR" altLang="en-US"/>
              <a:t>프로퍼티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264BCB-A533-4B43-80B9-48FC35FB56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6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A06ACF-D942-46E2-AA23-717C7B06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7-3 Array </a:t>
            </a:r>
            <a:r>
              <a:rPr lang="ko-KR" altLang="en-US"/>
              <a:t>객체로 배열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8479D-6C23-43FD-A50B-9BFD266EC4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215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D2FCC31-E5F7-4278-9948-1C3A01E4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배열의 특징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A504BA-F75E-4D00-9132-DBD2F38A9B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27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52386A-2C9F-43F7-A9FA-193A62D0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7–4 Array </a:t>
            </a:r>
            <a:r>
              <a:rPr lang="ko-KR" altLang="en-US"/>
              <a:t>객체의 메소드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865F97-FBAF-42A0-8D5F-B87634259B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60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6A61D3-0D65-49CD-A287-03F5D1CF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Date </a:t>
            </a:r>
            <a:r>
              <a:rPr lang="ko-KR" altLang="en-US"/>
              <a:t>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05E89-795B-452A-AD30-4B2F5B9933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832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5BDBB4-8CCF-407A-8856-C6096A767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7–5 Date </a:t>
            </a:r>
            <a:r>
              <a:rPr lang="ko-KR" altLang="en-US"/>
              <a:t>객체 생성 및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7855B-0341-4133-B22B-4EDC8E98EC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88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78CF32-56D1-4645-B422-9D2CD64A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7–6 </a:t>
            </a:r>
            <a:r>
              <a:rPr lang="ko-KR" altLang="en-US"/>
              <a:t>방문 시간에 따라 변하는 배경색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45033-90AD-4387-BB76-0F4B5F23E2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438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9A01F5-2618-4146-8333-B33CB614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1FC3E4-EDF1-4F1B-8E82-2C5076665D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576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3AE0D4-A7E6-49A4-A10C-E4B5C84C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객체의 특징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967E14-BBA1-44E9-B403-9A94182F0E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661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714285-E3CB-4D75-ACD7-0687111E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7–7 String </a:t>
            </a:r>
            <a:r>
              <a:rPr lang="ko-KR" altLang="en-US"/>
              <a:t>객체의 메소드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712401-E570-4DAF-9AE8-E8A54D08D8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6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F2B770-B26C-419E-B88C-494364BC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6–4 </a:t>
            </a:r>
            <a:r>
              <a:rPr lang="ko-KR" altLang="en-US"/>
              <a:t>링크의 </a:t>
            </a:r>
            <a:r>
              <a:rPr lang="en-US" altLang="ko-KR"/>
              <a:t>href</a:t>
            </a:r>
            <a:r>
              <a:rPr lang="ko-KR" altLang="en-US"/>
              <a:t>에 자바스크립트 코드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2E6F4-2871-48E9-8028-4FAF85D13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73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F5ED12-E276-408F-A0D7-2D099564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Math</a:t>
            </a:r>
            <a:r>
              <a:rPr lang="ko-KR" altLang="en-US"/>
              <a:t> 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D50503-CD02-478B-812A-A76D5A05FD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26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7746AB-5FDD-4FA9-A99C-BEF5F369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7–8 Math</a:t>
            </a:r>
            <a:r>
              <a:rPr lang="ko-KR" altLang="en-US"/>
              <a:t>를 이용한 구구단 연습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16A69-1610-46B7-8C6D-BA9ADDB2E9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35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AA058C9-031B-4833-B75F-FCE90F26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사용자 객체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56F466-245D-4B5F-8ABC-6F3A78B97A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64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F08560-85FA-4D9C-9372-DB8AE209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7-9 new Object()</a:t>
            </a:r>
            <a:r>
              <a:rPr lang="ko-KR" altLang="en-US"/>
              <a:t>로 계좌를 표현하는 </a:t>
            </a:r>
            <a:r>
              <a:rPr lang="en-US" altLang="ko-KR"/>
              <a:t>account</a:t>
            </a:r>
            <a:r>
              <a:rPr lang="ko-KR" altLang="en-US"/>
              <a:t> 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3103C3-7CC5-4FC1-8DC3-95D3CFC926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301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9D6045-4380-443A-A70C-B2B99553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7-10 </a:t>
            </a:r>
            <a:r>
              <a:rPr lang="ko-KR" altLang="en-US"/>
              <a:t>리터럴 표기법으로 </a:t>
            </a:r>
            <a:br>
              <a:rPr lang="en-US" altLang="ko-KR"/>
            </a:br>
            <a:r>
              <a:rPr lang="ko-KR" altLang="en-US"/>
              <a:t>계좌를 표현하는 </a:t>
            </a:r>
            <a:r>
              <a:rPr lang="en-US" altLang="ko-KR"/>
              <a:t>account</a:t>
            </a:r>
            <a:r>
              <a:rPr lang="ko-KR" altLang="en-US"/>
              <a:t> 객체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BA091-F160-4169-B34F-97ABEA78E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937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0E8B75-DABF-4BD9-BE8E-F49CFE78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기본</a:t>
            </a:r>
            <a:r>
              <a:rPr lang="en-US" altLang="ko-KR" sz="1800"/>
              <a:t>(1)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C40E7F-79E9-48D0-A7E6-1CCB2CDD01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892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68AAFE-8E9F-47CB-ABA3-323FE792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기본</a:t>
            </a:r>
            <a:r>
              <a:rPr lang="en-US" altLang="ko-KR" sz="1800"/>
              <a:t>(2)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A72B4A-BCEC-4348-83F6-623F990198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63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168B96-F287-4383-A7B1-450D2174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기본</a:t>
            </a:r>
            <a:r>
              <a:rPr lang="en-US" altLang="ko-KR" sz="1800"/>
              <a:t>(3)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334DE0-751E-489D-B80F-7B70118663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203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CFDAB5-304D-4169-ABF3-8B1CABE4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기본</a:t>
            </a:r>
            <a:r>
              <a:rPr lang="en-US" altLang="ko-KR" sz="1800"/>
              <a:t>(4)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1C97B5-54C5-4FE8-975A-6B10169F13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04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EF10CC-BAD6-4D37-82DA-47FBA12BA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기본</a:t>
            </a:r>
            <a:r>
              <a:rPr lang="en-US" altLang="ko-KR" sz="1800"/>
              <a:t>(5)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88BA1-CD19-429A-B17C-BE0858CCD6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6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A79CD5-F6DF-4EF1-A84F-1DEBF3FE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자바스크립트로 </a:t>
            </a:r>
            <a:r>
              <a:rPr lang="en-US" altLang="ko-KR"/>
              <a:t>HTML </a:t>
            </a:r>
            <a:r>
              <a:rPr lang="ko-KR" altLang="en-US"/>
              <a:t>콘텐츠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305A-8613-43E9-9483-64A86C5B4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87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B9DA453-528C-4FFC-A092-B9272AFC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기본</a:t>
            </a:r>
            <a:r>
              <a:rPr lang="en-US" altLang="ko-KR" sz="1800"/>
              <a:t>(6)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A05B05-2830-4213-90FE-26816B9892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315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063D156-1745-486E-9F66-51E9DDD0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기본</a:t>
            </a:r>
            <a:r>
              <a:rPr lang="en-US" altLang="ko-KR" sz="1800"/>
              <a:t>(7)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CDA63-9159-4D12-8D08-90F5D6BF5D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704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459603-01EF-43C6-B12E-1595757A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화살표 함수를 사용한 메소드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1E497B-721C-4665-8B18-DDAA09EA84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95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9DB9346-5E7E-4F88-9B76-3AFAC965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7293F-8720-4FC0-8ECC-EBF3AB6BCC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7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60E1B62-962A-42EE-9661-3E019F1C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(2)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FDF42B-37E1-4CFD-8A49-69D848F39A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827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FF100D-F8C4-4E2F-B403-750141B4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(3)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4A24F4-F755-44E1-A43B-C99FF8A27D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151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BAF0E2-5959-47E6-B23E-8520B1F3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(4)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99F98-DD69-4208-B4C9-3DF516D4FA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41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E2A986-A183-4B24-BD8A-8D238124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(5)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59A8BC-0BDD-4B5A-A835-8AAB4853C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18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C4FD9C-9B1E-473C-A07C-659D2B2C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(6)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45B9CA-ED77-4E11-9049-FC4EF2AE3A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64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1DF0F4-321C-4D34-8C06-C2B8D145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(7)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2391A-F6CA-4B38-B8FE-CA9D531C42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2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B32042-8C05-41D2-B1F0-05E281C8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6-5 document.write()</a:t>
            </a:r>
            <a:r>
              <a:rPr lang="ko-KR" altLang="en-US"/>
              <a:t> 웹페이지에 </a:t>
            </a:r>
            <a:r>
              <a:rPr lang="en-US" altLang="ko-KR"/>
              <a:t>HTML </a:t>
            </a:r>
            <a:r>
              <a:rPr lang="ko-KR" altLang="en-US"/>
              <a:t>콘텐츠 출력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790EBA-B830-4CAA-8E6C-DA6AA5558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56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A40847-B292-4E85-9B80-CDACAD61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(8)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9EE4FB-0411-42F6-A051-46CCD8DB85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18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2895027-45B7-4976-9BED-500762A7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(9)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CA7C5-38A8-4B21-8191-82FD09AF89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214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736953-D5D8-4BAF-858E-47016F04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(10)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67110A-A18F-4680-8711-965191F9EB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308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54003A4-1977-4FF2-9861-FC41CAE2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(11)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7F4091-B53C-40D4-BD02-002AAE7728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382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E945255-A501-4366-8613-BC2C01D0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(12)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C73C7D-441E-47D7-9BA4-164BB5EA4D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288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5A0756-7276-4E76-BA24-72BEAC00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(13)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BED5A2-7088-4397-9D6A-22FF653234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031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ED11FB-1607-4270-88C4-93CF35B1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(14)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1F583-26A1-4067-8740-5063D7AE6D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683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436044-751D-435C-B983-01C51147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(15)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6B266-83F6-43E8-BA4A-2CBF0DE7D4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14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EEFA3D-725C-446B-9880-E9A05699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(16)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17A201-0910-41E9-885B-CDBF98CA27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131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06D5EB-A6DA-4CB7-A2F1-0E89D8A9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(17)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58784B-1065-48A2-A83F-31D6CCCC05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8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34DFA7-69EF-4977-83B9-91266C8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프롬프트 다이얼로그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410F2-52A9-4B2A-97D6-477492ECC1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621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65C8A5-9798-4E74-81CC-1BCF7F21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(18)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3674B-72F9-4619-BF38-1E903C2A6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619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05B446-A7E8-47E7-81C4-EA1BF0B8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(19)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935F2-FE25-4994-B972-DBD93506BC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827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96ED3FD-EAE6-4950-B07C-A37F5F3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(20)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5366A2-246D-46C9-A201-5FFECE22F5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000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D57CA3-59CA-4C90-A506-E52E08D5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(21)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358076-F637-4700-96D1-CACA41245B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031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97BBF19-AD45-48F2-8637-36FDD3C4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객체의 속성과 메소드 사용하기</a:t>
            </a:r>
            <a:r>
              <a:rPr lang="en-US" altLang="ko-KR" sz="1800"/>
              <a:t>(22)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1F3594-1F97-47B1-8056-BB713B3A7D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48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5B28DF-3770-442B-8AF9-9BC3F209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확인 다이얼로그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52DB3D-422A-4A97-BDD7-919AD8699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6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D92EC5-D3B7-4BE2-9C99-DE5004B8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경고 다이얼로그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657E5-99E7-4AD7-AE15-47CC57A5DB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2A0D3D-543F-4A31-B29D-3F2873DE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식별자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38C138-BA32-455E-902F-8D808E4AA7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6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BC8668-96F3-4BDC-935F-F9C9508A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문장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6E5FF-0D76-4FCB-AAB4-56FE2CF2B9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0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98F6BA-DE6A-4104-99B0-21238879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타입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74C7E2-1E15-4400-B056-58EE5ABDAE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9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2EA624-E314-4F71-A790-297468D0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94D59-AC21-40D4-9FA4-C77E69F090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4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E951C4-B073-414D-AC59-87EAE722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  <a:r>
              <a:rPr lang="en-US" altLang="ko-KR"/>
              <a:t>-var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2EA463-DDCD-44F0-914F-CA33A797B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4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793265-24E3-4892-ABEF-26BA9DBF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지역변수와 전역변수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58540-F64A-4294-B93B-C6FA2A044C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90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94D720-32ED-4C06-94AA-E32B6E43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</a:t>
            </a:r>
            <a:r>
              <a:rPr lang="ko-KR" altLang="en-US"/>
              <a:t>로 전역변수 접근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A1C776-04FA-4929-9345-2F3A005A0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5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4CA63A-2B8C-40E0-AA76-1381CCBA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6-6 </a:t>
            </a:r>
            <a:r>
              <a:rPr lang="ko-KR" altLang="en-US"/>
              <a:t>지역변수와 전역변수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58256-1AB0-4035-9AAE-16F15DB5EB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1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48AFDD-C83D-407F-A43E-BDF908DC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자바스크립트의 상수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607FD-9CBA-4FAB-929C-A92890A908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76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6DC48D-577C-441E-A4F5-7ED5E8E4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A16E37-102B-4F8A-BE8E-EEED6E0551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93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48291D-F0A7-4560-9A5A-D1507F1F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상수 오류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8232C-C300-495A-AF9F-646C44CBB8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75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69154D8-97D9-40B3-905C-089A698F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상수 오류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E36624-2EAC-4923-AF8F-C3A10519F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04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C02FE53-BDE5-4763-963E-3611EF2A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상수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6080CA-F2A3-409A-AECD-22AB4EE5F0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8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12E9F3-3EEC-4F3A-98B9-E1BF7A0E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74D77D-C899-4183-8FFD-AFE828A1D3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1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238292-398F-4284-AAFC-71539620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언어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643914-0A75-4AC8-A27D-84CF527FF4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16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1A89AD9-BA31-4DEB-81CA-81FC16D3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6-7 </a:t>
            </a:r>
            <a:r>
              <a:rPr lang="ko-KR" altLang="en-US"/>
              <a:t>상수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12B579-1802-4EF8-A093-50E9B49E6B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22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ABC306-B41B-403E-A08E-3F4088CD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자바스크립트의 식과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81C3F-AD00-409D-9C57-A4E93EDA7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88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7EEA269-F1BB-4C18-B9C8-80752A0C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6-8 </a:t>
            </a:r>
            <a:r>
              <a:rPr lang="ko-KR" altLang="en-US"/>
              <a:t>산술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87D5C-9D53-4AB9-80F3-ABABAFDADF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95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050936B-600C-49F4-9959-149D12D7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증감 연산자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CC4902-D4F1-43AB-9203-C287555301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77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E552DA-B3C2-470F-84CB-F27AEA5B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대입 연산자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3F0811-8D93-4A36-85DD-A163F7F2F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0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FD25361-3994-4F1E-ACDA-2DBA0B51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6–9 </a:t>
            </a:r>
            <a:r>
              <a:rPr lang="ko-KR" altLang="en-US"/>
              <a:t>대입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09232-8C5A-41D1-A719-B915F16A8D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B3D6F16-66D5-4BD0-8B74-25F5A91A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 연산자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1A48BE-C261-40AC-9529-76B9DBD3C3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2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678EE3-E62E-49C0-B3ED-04DEC815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6-10 </a:t>
            </a:r>
            <a:r>
              <a:rPr lang="ko-KR" altLang="en-US"/>
              <a:t>비교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3BC186-E358-4457-94CD-880A6218C9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5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F445063-B19B-4007-A6FD-03C4DCE0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 연산자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E53ACD-9551-4A85-AEF9-BAEEF39C12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41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A72F84-A730-4FD6-9EBF-6DC93C1C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6–11 </a:t>
            </a:r>
            <a:r>
              <a:rPr lang="ko-KR" altLang="en-US"/>
              <a:t>논리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F672A8-E1B2-4AA4-89DF-6BC4DA991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1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2AADCA-1DB6-427D-9829-12F2B861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페이지에서 자바스크립트의 역할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79D0F-F740-4C79-9B6A-AD51C1C75A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6D82FE-1C6E-401A-805A-8E1BA761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 연산자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F68D43-B4B8-4761-9836-E039E2E9D3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DAD92C3-F071-498A-B968-5DA64CAF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6–12 </a:t>
            </a:r>
            <a:r>
              <a:rPr lang="ko-KR" altLang="en-US"/>
              <a:t>조건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CE1F33-A57D-43F4-A0CD-FE08D42977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1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7A0473A-934E-4C21-9842-78FBABF1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B7B25-2FE1-4D16-90EB-8B5A4855C7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71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529640-D196-49CA-8404-7DE5C5C3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 논리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CFE44-0679-474F-8F83-D812301B04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28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46859C-5C72-4C27-95CC-ECA0998F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 시프트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DC1F78-223E-4F70-B5D0-107D8DE645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92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9D98E3C-B976-4AFC-8623-900D89CE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6–13 </a:t>
            </a:r>
            <a:r>
              <a:rPr lang="ko-KR" altLang="en-US"/>
              <a:t>비트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8C984-51A3-49A8-954F-26AD909F6C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23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44C2F7-0F78-4B8B-86E6-CF6C9493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연산자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2EDD3-589C-4170-9C68-08BE974216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2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8496D60-B3B5-4BD4-981D-0CC7FE41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6-14 </a:t>
            </a:r>
            <a:r>
              <a:rPr lang="ko-KR" altLang="en-US"/>
              <a:t>문자열 연산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C6A83-9A05-46B6-AFBF-416FA776A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7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252397-8994-4249-A34B-840487A2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if, if-else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AB4DE5-B3BA-463D-B304-386C8326A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0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FB9224-F0DC-4CE0-B167-696DE6EF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6–15 if-else </a:t>
            </a:r>
            <a:r>
              <a:rPr lang="ko-KR" altLang="en-US"/>
              <a:t>사용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C946EB-E286-4EEC-AE4B-7AC33F8EF1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8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5E682B-E0A9-4080-AEA2-2055D02A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코드의 위치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96030A-7A42-4CEA-A71B-487E3631F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03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5EB4A0-866F-4CA6-B463-ADAB8200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switch </a:t>
            </a:r>
            <a:r>
              <a:rPr lang="ko-KR" altLang="en-US"/>
              <a:t>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B253CC-8578-4E18-836A-5E1C18D4CD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43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FE0C57-AC31-4826-A22F-1B44691F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case </a:t>
            </a:r>
            <a:r>
              <a:rPr lang="ko-KR" altLang="en-US"/>
              <a:t>문의 ‘값’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442C6-58B9-4592-9B04-A13B7E5996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7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FB51A8C-F5BD-4C36-8871-5B97AC12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switch </a:t>
            </a:r>
            <a:r>
              <a:rPr lang="ko-KR" altLang="en-US"/>
              <a:t>문에서 </a:t>
            </a:r>
            <a:r>
              <a:rPr lang="en-US" altLang="ko-KR"/>
              <a:t>break </a:t>
            </a:r>
            <a:r>
              <a:rPr lang="ko-KR" altLang="en-US"/>
              <a:t>문의 역할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0C9B70-7452-447E-A298-AA9FD8BADD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8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27E99D-93EE-4332-A1EF-EA183102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6–16 switch </a:t>
            </a:r>
            <a:r>
              <a:rPr lang="ko-KR" altLang="en-US"/>
              <a:t>문 사용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0BE60B-FB0B-4A16-9AA7-F2CF61A9E6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0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756CD1-50D9-4461-A7BD-5BBABF5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96639A-7C8B-47AB-8232-2DC8A526BB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0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BB5F72-8CA6-4791-A93E-C306BC63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6–17 for </a:t>
            </a:r>
            <a:r>
              <a:rPr lang="ko-KR" altLang="en-US"/>
              <a:t>문으로 </a:t>
            </a:r>
            <a:r>
              <a:rPr lang="en-US" altLang="ko-KR"/>
              <a:t>10px~35px </a:t>
            </a:r>
            <a:r>
              <a:rPr lang="ko-KR" altLang="en-US"/>
              <a:t>크기로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64FF81-79B7-4960-A5E9-59553E9730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17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6435512-70F1-440F-989D-D1AD7343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6–18 while </a:t>
            </a:r>
            <a:r>
              <a:rPr lang="ko-KR" altLang="en-US"/>
              <a:t>문으로 </a:t>
            </a:r>
            <a:r>
              <a:rPr lang="en-US" altLang="ko-KR"/>
              <a:t>0~n</a:t>
            </a:r>
            <a:r>
              <a:rPr lang="ko-KR" altLang="en-US"/>
              <a:t>까지의 합 구하기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0440B8-BEA5-4C88-AB8D-FCE75D28E1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52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254DF4-EA74-4A18-865F-EDA95E30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6-19 do-while </a:t>
            </a:r>
            <a:r>
              <a:rPr lang="ko-KR" altLang="en-US"/>
              <a:t>문으로 </a:t>
            </a:r>
            <a:r>
              <a:rPr lang="en-US" altLang="ko-KR"/>
              <a:t>0~n</a:t>
            </a:r>
            <a:r>
              <a:rPr lang="ko-KR" altLang="en-US"/>
              <a:t>까지 합 구하기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C3AA5D-92A1-4CC2-AB5C-29E79E15FD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65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D85DFB-68AB-4DD9-B4B5-24F131D3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 내의 </a:t>
            </a:r>
            <a:r>
              <a:rPr lang="en-US" altLang="ko-KR"/>
              <a:t>break </a:t>
            </a:r>
            <a:r>
              <a:rPr lang="ko-KR" altLang="en-US"/>
              <a:t>문과 </a:t>
            </a:r>
            <a:r>
              <a:rPr lang="en-US" altLang="ko-KR"/>
              <a:t>continue </a:t>
            </a:r>
            <a:r>
              <a:rPr lang="ko-KR" altLang="en-US"/>
              <a:t>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8C7C0-C01B-4BCC-970F-EDFB2F5E4A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2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C5D6F9-0F82-4A74-A6DF-3140C123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6-20 break </a:t>
            </a:r>
            <a:r>
              <a:rPr lang="ko-KR" altLang="en-US"/>
              <a:t>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DD0DBA-DDDE-4FA5-A20C-A0EDFEF838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6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DEBBDF-EFDD-4D72-898E-1A44D9B0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6-1 HTML </a:t>
            </a:r>
            <a:r>
              <a:rPr lang="ko-KR" altLang="en-US"/>
              <a:t>태그의 이벤트 리스너 속성에 </a:t>
            </a:r>
            <a:br>
              <a:rPr lang="en-US" altLang="ko-KR"/>
            </a:br>
            <a:r>
              <a:rPr lang="ko-KR" altLang="en-US"/>
              <a:t>자바스크립트 코드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E863AE-EA5C-439B-B844-435BD6DF3B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2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7F49D9E-8313-4AEB-8DCF-34688845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6-21 continue </a:t>
            </a:r>
            <a:r>
              <a:rPr lang="ko-KR" altLang="en-US"/>
              <a:t>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87A576-C1FA-4883-918C-F3A4DC3236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46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5670B2-02AF-46D7-BB38-7F44B304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F770BF-1B3D-48C3-8F75-0BBF77C73D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17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38E2A9-CF4E-4DB4-B15A-2C076DB6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함수의 구성과</a:t>
            </a:r>
            <a:r>
              <a:rPr lang="en-US" altLang="ko-KR"/>
              <a:t> </a:t>
            </a:r>
            <a:r>
              <a:rPr lang="ko-KR" altLang="en-US"/>
              <a:t>호출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02C103-076C-4D51-960C-F245D81551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31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8FE7DE5-65A7-46C3-8B94-00ACF70D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6–22 adder() </a:t>
            </a:r>
            <a:r>
              <a:rPr lang="ko-KR" altLang="en-US"/>
              <a:t>함수 작성 및 호출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71D83-DCA2-4A86-A08F-BCD413CB63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29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A566EB-4F34-481C-B726-6A7C4551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함수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AFD39-9542-4A4B-806A-D9B7D1BE61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8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0979ED4-5C43-4B39-9B54-BA829997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선언적 함수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02F84E-85C0-4147-8BAC-A4EE9C3877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60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AC9EC09-4694-4F27-A67D-7C4C4A88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매개변수와 리턴값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C4D328-53C7-4021-88D1-B73B66C455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682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8E63CCD-C785-4D1E-A1BB-73D3AAE7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제공하는 전역 함수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2A08E-6184-4AA7-B558-AD8CCF606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49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9BC3DF-7A74-41CC-9572-0DBA5E2D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6–23 eval(),</a:t>
            </a:r>
            <a:r>
              <a:rPr lang="ko-KR" altLang="en-US"/>
              <a:t> </a:t>
            </a:r>
            <a:r>
              <a:rPr lang="en-US" altLang="ko-KR"/>
              <a:t>parseInt(), isNaN()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E6673-AFFE-4919-9270-49D08B121B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2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7E9660-7285-48A1-A280-1A4600CA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6–24 </a:t>
            </a:r>
            <a:r>
              <a:rPr lang="ko-KR" altLang="en-US"/>
              <a:t>구구단 출력 함수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D5262-64A3-4B16-90EA-918FDECB10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6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50CB1F-06E2-45A0-8802-1BEBCA5F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&lt;script&gt;&lt;/script&gt; </a:t>
            </a:r>
            <a:r>
              <a:rPr lang="ko-KR" altLang="en-US"/>
              <a:t>태그에 자바스크립트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43B33A-357C-418A-A065-BCAA5ECE34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903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4ED653-DE48-4C16-8734-7222D878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콜백 함수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C6BE80-2C49-4CC0-AC06-6337B5CDBA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71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B34017-0673-4370-8FAB-2B564FA3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콜백 함수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D5C1EA-C8CF-428C-8CC9-26AFBF1CA2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4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3AACB4-2C99-4D8D-B42D-5D4188DD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+mn-ea"/>
              </a:rPr>
              <a:t>forEach()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4B28B-A277-439D-8DC5-013CCD2432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22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14C1E6-3663-4C6D-8F56-7FB90E40B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+mn-ea"/>
              </a:rPr>
              <a:t>map()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C9F60-0328-4B2C-9662-F1FA0BB1DD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7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2C19677-5E2F-4C08-8AB3-8A9911BC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+mn-ea"/>
              </a:rPr>
              <a:t>map()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8AA619-7E91-4A89-BB40-EAE20FF9E6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904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F04624-2BE6-447A-AB24-8B9D6605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filter()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88B799-8E99-4133-9F87-15AEDE6F3E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284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8CF630-D116-4AE0-8711-FB16DEC5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화살표 함수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B3D73-557E-4D79-8E2E-053A8651ED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595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0D1512-3A75-47DE-ADFA-A85FF6D4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타이머 함수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76FF84-F6FD-45CD-A984-9ABB9E6673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9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793208C-59DF-4B31-AE33-30CBFA31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타이머 함수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A61B01-5504-46DA-9FD4-31332A79F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566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3FFF00-7089-4746-ABB1-1DB32F61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즉시 호출 함수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967CF-7B33-44B4-A459-E839570F6D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579B2B8-72A8-4684-86C1-7D2884F6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6-2 &lt;script&gt;</a:t>
            </a:r>
            <a:r>
              <a:rPr lang="ko-KR" altLang="en-US"/>
              <a:t>태그에 자바스크립트코드작성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562DB7-95ED-4BD6-96E1-AD3A55296B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110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D64EA4-825C-4DFB-9FA4-4CE764F0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즉시 호출 함수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A6E1D5-1100-422D-83F7-F85DF80D1C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395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0262975-5A83-4506-8424-FCCEEDDE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즉시 호출 함수 문제 해결하기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967E22-35F3-4B97-9FA8-73E707858A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08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8C5BC7-01D8-4906-B295-FC2BC433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엄격 모드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F9EE3E-9246-43DC-95E6-36A2C88177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170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658727B-444C-4634-88A8-71D30B48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엄격 모드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7CF8BC-674F-435B-8AEB-605F9084B2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60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74C4FF-96AF-4D2F-B88D-F4B0F42F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함수와 선언적 함수의 차이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75E2B-D0CF-4F83-A780-94BE85CFEE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656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5F17A7-5B0E-4EC7-8B4B-D90152A3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함수와 선언적 함수의 차이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7B637-4A05-4D8D-8DCA-144AD7C6DC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51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70A88A-E682-4048-AFCA-5B2B1602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함수와 선언적 함수의 차이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40ED89-651D-450A-95C8-81EFAA79AC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115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574E616-E4E8-4434-8C6F-163882E6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함수와 선언적 함수의 차이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BD611D-5768-4A4E-8F6D-B220EAFBBB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68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8FA2201-A236-4698-BC57-DEA4A21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함수와 선언적 함수의 차이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FF7167-DD6B-4E36-906E-68862C6865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95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1C358B-4AED-4AFF-B9D4-FBA2D276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1">
                <a:solidFill>
                  <a:schemeClr val="bg1"/>
                </a:solidFill>
              </a:rPr>
              <a:t>자바스크립트 코어 객체 및 배열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DE2430-89EF-4F7C-8088-E33E97ECAE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3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7079F7-138A-423F-8CCF-4B9CB7E7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자바스크립트 코드를 별도 파일에 작성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625772-FA90-46DC-835F-3B336DB27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73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BE3B8E-068E-4DAD-8DB2-BFD7E0F3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18BE8E-9D9B-465E-9CC2-DC7A62E89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41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0EF13D-3073-4665-A884-8EF5B34C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개념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79411-B16D-498D-B0CE-62549DA538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89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72CADB-617F-461B-9EDE-5B4EAADB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45C0F7-4E81-42D6-B04B-9E07EAFA07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21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9CB8EB8-CC41-4037-A921-A69E8624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객체 종류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A682D-503B-4966-9F75-DE6F138736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699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B9920A-7777-4C7A-B29C-FFC80E7C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코어 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A5DAE9-F1AA-42DD-9DE9-0C6035A2F3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95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A0DF245-80FC-45C6-894E-9BE91EB4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7–1 </a:t>
            </a:r>
            <a:r>
              <a:rPr lang="ko-KR" altLang="en-US"/>
              <a:t>자바스크립트 객체 생성 및 활용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A3383C-8119-432B-BF1F-F9A8FC278C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90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B15518-9A20-4107-8C03-228165F3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배열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A651E-60DC-4E06-B7D3-AF2D3E927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66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52A718-A17C-491D-9152-F3FCE874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배열을 만드는 방법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A67192-DA4C-4E16-A6A5-5123D54B29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6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144B0A-2003-494B-BDA0-CE362B75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7-2 []</a:t>
            </a:r>
            <a:r>
              <a:rPr lang="ko-KR" altLang="en-US"/>
              <a:t>로 배열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3ECA81-21BC-4238-A5B1-021EE7E567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024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6C2122-9708-4E8D-89F4-55F75E5C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Array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배열 만들기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4B2612-EA83-4165-BB1B-8BCAC53AA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95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</Words>
  <Application>Microsoft Office PowerPoint</Application>
  <PresentationFormat>화면 슬라이드 쇼(4:3)</PresentationFormat>
  <Paragraphs>144</Paragraphs>
  <Slides>144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47" baseType="lpstr">
      <vt:lpstr>맑은 고딕</vt:lpstr>
      <vt:lpstr>Arial</vt:lpstr>
      <vt:lpstr>Office 테마</vt:lpstr>
      <vt:lpstr>자바스크립트 언어</vt:lpstr>
      <vt:lpstr>강의 목표</vt:lpstr>
      <vt:lpstr>자바스크립트 언어</vt:lpstr>
      <vt:lpstr>웹 페이지에서 자바스크립트의 역할</vt:lpstr>
      <vt:lpstr>자바스크립트 코드의 위치</vt:lpstr>
      <vt:lpstr>예제 6-1 HTML 태그의 이벤트 리스너 속성에 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6-5 document.write() 웹페이지에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변수-var</vt:lpstr>
      <vt:lpstr>지역변수와 전역변수</vt:lpstr>
      <vt:lpstr>this로 전역변수 접근</vt:lpstr>
      <vt:lpstr>예제 6-6 지역변수와 전역변수</vt:lpstr>
      <vt:lpstr>자바스크립트의 상수</vt:lpstr>
      <vt:lpstr>상수</vt:lpstr>
      <vt:lpstr>상수 오류</vt:lpstr>
      <vt:lpstr>상수 오류</vt:lpstr>
      <vt:lpstr>문자열 상수</vt:lpstr>
      <vt:lpstr>변수</vt:lpstr>
      <vt:lpstr>예제 6-7 상수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익명 함수</vt:lpstr>
      <vt:lpstr>선언적 함수</vt:lpstr>
      <vt:lpstr>매개변수와 리턴값</vt:lpstr>
      <vt:lpstr>자바스크립트에서 제공하는 전역 함수</vt:lpstr>
      <vt:lpstr>예제 6–23 eval(), parseInt(), isNaN()</vt:lpstr>
      <vt:lpstr>예제 6–24 구구단 출력 함수 만들기</vt:lpstr>
      <vt:lpstr>콜백 함수</vt:lpstr>
      <vt:lpstr>콜백 함수</vt:lpstr>
      <vt:lpstr>forEach()</vt:lpstr>
      <vt:lpstr>map()</vt:lpstr>
      <vt:lpstr>map()</vt:lpstr>
      <vt:lpstr> filter()</vt:lpstr>
      <vt:lpstr>화살표 함수</vt:lpstr>
      <vt:lpstr>타이머 함수</vt:lpstr>
      <vt:lpstr>타이머 함수</vt:lpstr>
      <vt:lpstr>즉시 호출 함수</vt:lpstr>
      <vt:lpstr>즉시 호출 함수</vt:lpstr>
      <vt:lpstr>즉시 호출 함수 문제 해결하기</vt:lpstr>
      <vt:lpstr>엄격 모드</vt:lpstr>
      <vt:lpstr>엄격 모드</vt:lpstr>
      <vt:lpstr>익명 함수와 선언적 함수의 차이</vt:lpstr>
      <vt:lpstr>익명 함수와 선언적 함수의 차이</vt:lpstr>
      <vt:lpstr>익명 함수와 선언적 함수의 차이</vt:lpstr>
      <vt:lpstr>익명 함수와 선언적 함수의 차이</vt:lpstr>
      <vt:lpstr>익명 함수와 선언적 함수의 차이</vt:lpstr>
      <vt:lpstr>자바스크립트 코어 객체 및 배열</vt:lpstr>
      <vt:lpstr>강의 목표</vt:lpstr>
      <vt:lpstr>객체 개념</vt:lpstr>
      <vt:lpstr>자바스크립트 객체</vt:lpstr>
      <vt:lpstr>자바스크립트 객체 종류</vt:lpstr>
      <vt:lpstr>코어 객체</vt:lpstr>
      <vt:lpstr>예제 7–1 자바스크립트 객체 생성 및 활용</vt:lpstr>
      <vt:lpstr>자바스크립트 배열</vt:lpstr>
      <vt:lpstr>자바스크립트에서 배열을 만드는 방법</vt:lpstr>
      <vt:lpstr>예제 7-2 []로 배열 만들기</vt:lpstr>
      <vt:lpstr>Array로 배열 만들기</vt:lpstr>
      <vt:lpstr>배열의 원소 개수, length 프로퍼티</vt:lpstr>
      <vt:lpstr>예제 7-3 Array 객체로 배열 만들기</vt:lpstr>
      <vt:lpstr>배열의 특징</vt:lpstr>
      <vt:lpstr>예제 7–4 Array 객체의 메소드 활용</vt:lpstr>
      <vt:lpstr>Date 객체</vt:lpstr>
      <vt:lpstr>예제 7–5 Date 객체 생성 및 활용</vt:lpstr>
      <vt:lpstr>예제 7–6 방문 시간에 따라 변하는 배경색 만들기</vt:lpstr>
      <vt:lpstr>String 객체</vt:lpstr>
      <vt:lpstr>String 객체의 특징</vt:lpstr>
      <vt:lpstr>예제 7–7 String 객체의 메소드 활용</vt:lpstr>
      <vt:lpstr>Math 객체</vt:lpstr>
      <vt:lpstr>예제 7–8 Math를 이용한 구구단 연습</vt:lpstr>
      <vt:lpstr>사용자 객체 만들기</vt:lpstr>
      <vt:lpstr>7-9 new Object()로 계좌를 표현하는 account 객체</vt:lpstr>
      <vt:lpstr>예제 7-10 리터럴 표기법으로  계좌를 표현하는 account 객체 만들기</vt:lpstr>
      <vt:lpstr>객체의 기본(1)</vt:lpstr>
      <vt:lpstr>객체의 기본(2)</vt:lpstr>
      <vt:lpstr>객체의 기본(3)</vt:lpstr>
      <vt:lpstr>객체의 기본(4)</vt:lpstr>
      <vt:lpstr>객체의 기본(5)</vt:lpstr>
      <vt:lpstr>객체의 기본(6)</vt:lpstr>
      <vt:lpstr>객체의 기본(7)</vt:lpstr>
      <vt:lpstr>화살표 함수를 사용한 메소드</vt:lpstr>
      <vt:lpstr> 객체의 속성과 메소드 사용하기(1)</vt:lpstr>
      <vt:lpstr> 객체의 속성과 메소드 사용하기(2)</vt:lpstr>
      <vt:lpstr> 객체의 속성과 메소드 사용하기(3)</vt:lpstr>
      <vt:lpstr> 객체의 속성과 메소드 사용하기(4)</vt:lpstr>
      <vt:lpstr> 객체의 속성과 메소드 사용하기(5)</vt:lpstr>
      <vt:lpstr> 객체의 속성과 메소드 사용하기(6)</vt:lpstr>
      <vt:lpstr> 객체의 속성과 메소드 사용하기(7)</vt:lpstr>
      <vt:lpstr> 객체의 속성과 메소드 사용하기(8)</vt:lpstr>
      <vt:lpstr> 객체의 속성과 메소드 사용하기(9)</vt:lpstr>
      <vt:lpstr> 객체의 속성과 메소드 사용하기(10)</vt:lpstr>
      <vt:lpstr> 객체의 속성과 메소드 사용하기(11)</vt:lpstr>
      <vt:lpstr> 객체의 속성과 메소드 사용하기(12)</vt:lpstr>
      <vt:lpstr> 객체의 속성과 메소드 사용하기(13)</vt:lpstr>
      <vt:lpstr> 객체의 속성과 메소드 사용하기(14)</vt:lpstr>
      <vt:lpstr> 객체의 속성과 메소드 사용하기(15)</vt:lpstr>
      <vt:lpstr> 객체의 속성과 메소드 사용하기(16)</vt:lpstr>
      <vt:lpstr> 객체의 속성과 메소드 사용하기(17)</vt:lpstr>
      <vt:lpstr> 객체의 속성과 메소드 사용하기(18)</vt:lpstr>
      <vt:lpstr> 객체의 속성과 메소드 사용하기(19)</vt:lpstr>
      <vt:lpstr> 객체의 속성과 메소드 사용하기(20)</vt:lpstr>
      <vt:lpstr> 객체의 속성과 메소드 사용하기(21)</vt:lpstr>
      <vt:lpstr> 객체의 속성과 메소드 사용하기(22)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자바스크립트 언어</dc:title>
  <dc:creator>root</dc:creator>
  <cp:lastModifiedBy>김시은</cp:lastModifiedBy>
  <cp:revision>1</cp:revision>
  <dcterms:created xsi:type="dcterms:W3CDTF">2023-03-30T01:47:50Z</dcterms:created>
  <dcterms:modified xsi:type="dcterms:W3CDTF">2023-04-12T16:41:02Z</dcterms:modified>
</cp:coreProperties>
</file>